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3494E7-00A6-539E-29E3-71A324415217}" v="8" dt="2024-07-16T17:28:27.8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txe" userId="S::mertxe@canariastecnologica.es::32da8b40-2e33-4196-874f-5455f2fb9145" providerId="AD" clId="Web-{293494E7-00A6-539E-29E3-71A324415217}"/>
    <pc:docChg chg="modSld">
      <pc:chgData name="Mertxe" userId="S::mertxe@canariastecnologica.es::32da8b40-2e33-4196-874f-5455f2fb9145" providerId="AD" clId="Web-{293494E7-00A6-539E-29E3-71A324415217}" dt="2024-07-16T17:28:27.834" v="5" actId="1076"/>
      <pc:docMkLst>
        <pc:docMk/>
      </pc:docMkLst>
      <pc:sldChg chg="addSp delSp modSp">
        <pc:chgData name="Mertxe" userId="S::mertxe@canariastecnologica.es::32da8b40-2e33-4196-874f-5455f2fb9145" providerId="AD" clId="Web-{293494E7-00A6-539E-29E3-71A324415217}" dt="2024-07-16T17:28:27.834" v="5" actId="1076"/>
        <pc:sldMkLst>
          <pc:docMk/>
          <pc:sldMk cId="2406273178" sldId="256"/>
        </pc:sldMkLst>
        <pc:spChg chg="del">
          <ac:chgData name="Mertxe" userId="S::mertxe@canariastecnologica.es::32da8b40-2e33-4196-874f-5455f2fb9145" providerId="AD" clId="Web-{293494E7-00A6-539E-29E3-71A324415217}" dt="2024-07-16T17:27:50.957" v="0"/>
          <ac:spMkLst>
            <pc:docMk/>
            <pc:sldMk cId="2406273178" sldId="256"/>
            <ac:spMk id="3" creationId="{00000000-0000-0000-0000-000000000000}"/>
          </ac:spMkLst>
        </pc:spChg>
        <pc:picChg chg="add mod">
          <ac:chgData name="Mertxe" userId="S::mertxe@canariastecnologica.es::32da8b40-2e33-4196-874f-5455f2fb9145" providerId="AD" clId="Web-{293494E7-00A6-539E-29E3-71A324415217}" dt="2024-07-16T17:28:27.834" v="5" actId="1076"/>
          <ac:picMkLst>
            <pc:docMk/>
            <pc:sldMk cId="2406273178" sldId="256"/>
            <ac:picMk id="4" creationId="{8150B3C4-8424-6B40-B838-BBFF238718CA}"/>
          </ac:picMkLst>
        </pc:picChg>
      </pc:sldChg>
    </pc:docChg>
  </pc:docChgLst>
  <pc:docChgLst>
    <pc:chgData clId="Web-{293494E7-00A6-539E-29E3-71A324415217}"/>
    <pc:docChg chg="modSld">
      <pc:chgData name="" userId="" providerId="" clId="Web-{293494E7-00A6-539E-29E3-71A324415217}" dt="2024-07-16T17:27:46.129" v="0"/>
      <pc:docMkLst>
        <pc:docMk/>
      </pc:docMkLst>
      <pc:sldChg chg="delSp">
        <pc:chgData name="" userId="" providerId="" clId="Web-{293494E7-00A6-539E-29E3-71A324415217}" dt="2024-07-16T17:27:46.129" v="0"/>
        <pc:sldMkLst>
          <pc:docMk/>
          <pc:sldMk cId="2406273178" sldId="256"/>
        </pc:sldMkLst>
        <pc:spChg chg="del">
          <ac:chgData name="" userId="" providerId="" clId="Web-{293494E7-00A6-539E-29E3-71A324415217}" dt="2024-07-16T17:27:46.129" v="0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16/07/2024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16/07/2024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16/07/2024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16/07/2024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16/07/2024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16/07/2024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16/07/2024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16/07/2024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16/07/2024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16/07/2024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16/07/2024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16/07/2024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Diagrama, Escala de tiempo&#10;&#10;Descripción generada automáticamente">
            <a:extLst>
              <a:ext uri="{FF2B5EF4-FFF2-40B4-BE49-F238E27FC236}">
                <a16:creationId xmlns:a16="http://schemas.microsoft.com/office/drawing/2014/main" id="{8150B3C4-8424-6B40-B838-BBFF23871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" y="1528106"/>
            <a:ext cx="12192328" cy="378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E52772B22FFA41A36655297CCF0FF9" ma:contentTypeVersion="16" ma:contentTypeDescription="Crear nuevo documento." ma:contentTypeScope="" ma:versionID="8f562358d074526084dc8850341386ab">
  <xsd:schema xmlns:xsd="http://www.w3.org/2001/XMLSchema" xmlns:xs="http://www.w3.org/2001/XMLSchema" xmlns:p="http://schemas.microsoft.com/office/2006/metadata/properties" xmlns:ns2="d8f648d5-1698-40df-bb50-66e9c79afa99" xmlns:ns3="052cd87c-7de5-48d5-b103-d3ad28eca0a7" targetNamespace="http://schemas.microsoft.com/office/2006/metadata/properties" ma:root="true" ma:fieldsID="30b023d43dd8376d4c12c41b47907880" ns2:_="" ns3:_="">
    <xsd:import namespace="d8f648d5-1698-40df-bb50-66e9c79afa99"/>
    <xsd:import namespace="052cd87c-7de5-48d5-b103-d3ad28eca0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f648d5-1698-40df-bb50-66e9c79afa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Etiquetas de imagen" ma:readOnly="false" ma:fieldId="{5cf76f15-5ced-4ddc-b409-7134ff3c332f}" ma:taxonomyMulti="true" ma:sspId="a8a8ed43-044e-4099-aa83-849fae6b11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cd87c-7de5-48d5-b103-d3ad28eca0a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46401c2-df23-4480-a6a2-845ea52cc11b}" ma:internalName="TaxCatchAll" ma:showField="CatchAllData" ma:web="052cd87c-7de5-48d5-b103-d3ad28eca0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F0D10D-65BB-448A-9A68-6562A6F4CB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1A9B0D-1617-42ED-8AA5-3D0FC68284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f648d5-1698-40df-bb50-66e9c79afa99"/>
    <ds:schemaRef ds:uri="052cd87c-7de5-48d5-b103-d3ad28eca0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16</cp:revision>
  <dcterms:created xsi:type="dcterms:W3CDTF">2024-07-16T17:27:41Z</dcterms:created>
  <dcterms:modified xsi:type="dcterms:W3CDTF">2024-07-16T17:28:35Z</dcterms:modified>
</cp:coreProperties>
</file>